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السابعة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73601" y="2153072"/>
            <a:ext cx="8380242" cy="417646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/>
              <a:t>	تعنى هذهِ الدراسة بنمو الانسان بمختلف مراحل حياته، وبجميع جوانب النمو الجسمي والعقلي والمعرفي واللغوي والاجتماعي ...... وهي على نوعين:</a:t>
            </a:r>
          </a:p>
          <a:p>
            <a:pPr marL="2147888" indent="-2147888">
              <a:lnSpc>
                <a:spcPct val="150000"/>
              </a:lnSpc>
              <a:buNone/>
            </a:pPr>
            <a:r>
              <a:rPr lang="ar-IQ" b="1" dirty="0" smtClean="0">
                <a:solidFill>
                  <a:srgbClr val="00B050"/>
                </a:solidFill>
              </a:rPr>
              <a:t>أولاً: </a:t>
            </a:r>
            <a:r>
              <a:rPr lang="ar-IQ" dirty="0" smtClean="0"/>
              <a:t>الدراسات الطولية. </a:t>
            </a:r>
          </a:p>
          <a:p>
            <a:pPr marL="2147888" indent="-2147888">
              <a:lnSpc>
                <a:spcPct val="150000"/>
              </a:lnSpc>
              <a:buNone/>
            </a:pPr>
            <a:r>
              <a:rPr lang="ar-IQ" b="1" dirty="0" smtClean="0">
                <a:solidFill>
                  <a:srgbClr val="00B050"/>
                </a:solidFill>
              </a:rPr>
              <a:t>ثانياً: </a:t>
            </a:r>
            <a:r>
              <a:rPr lang="ar-IQ" dirty="0" smtClean="0"/>
              <a:t>الدراسات المستعرضة.</a:t>
            </a: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25771" y="143299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دراسة النحو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1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السابعة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5</cp:revision>
  <dcterms:created xsi:type="dcterms:W3CDTF">2019-12-11T09:33:04Z</dcterms:created>
  <dcterms:modified xsi:type="dcterms:W3CDTF">2019-12-15T17:26:51Z</dcterms:modified>
</cp:coreProperties>
</file>